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ichael-shannon-jtIC7TrOO_I-unsplash.jpg" descr="michael-shannon-jtIC7TrOO_I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390" y="-1442162"/>
            <a:ext cx="13091580" cy="1636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D NEWS"/>
          <p:cNvSpPr txBox="1"/>
          <p:nvPr/>
        </p:nvSpPr>
        <p:spPr>
          <a:xfrm>
            <a:off x="517342" y="1263650"/>
            <a:ext cx="1197011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6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lvl1pPr>
          </a:lstStyle>
          <a:p>
            <a:pPr/>
            <a:r>
              <a:t>GOOD NEWS</a:t>
            </a:r>
          </a:p>
        </p:txBody>
      </p:sp>
      <p:sp>
        <p:nvSpPr>
          <p:cNvPr id="121" name="REVIVAL"/>
          <p:cNvSpPr txBox="1"/>
          <p:nvPr/>
        </p:nvSpPr>
        <p:spPr>
          <a:xfrm>
            <a:off x="517342" y="2000250"/>
            <a:ext cx="1197011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6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lvl1pPr>
          </a:lstStyle>
          <a:p>
            <a:pPr/>
            <a:r>
              <a:t>REVIVAL</a:t>
            </a:r>
          </a:p>
        </p:txBody>
      </p:sp>
      <p:sp>
        <p:nvSpPr>
          <p:cNvPr id="122" name="[Nehemiah 8:1-18]"/>
          <p:cNvSpPr txBox="1"/>
          <p:nvPr/>
        </p:nvSpPr>
        <p:spPr>
          <a:xfrm>
            <a:off x="517342" y="3598333"/>
            <a:ext cx="1197011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lvl1pPr>
          </a:lstStyle>
          <a:p>
            <a:pPr/>
            <a:r>
              <a:t>[Nehemiah 8:1-18]</a:t>
            </a:r>
          </a:p>
        </p:txBody>
      </p:sp>
      <p:pic>
        <p:nvPicPr>
          <p:cNvPr id="123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ichael-shannon-jtIC7TrOO_I-unsplash.jpg" descr="michael-shannon-jtIC7TrOO_I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390" y="-1442162"/>
            <a:ext cx="13091580" cy="1636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EVIVAL CAME BECAUSE GOD’S WORD WAS READ,…"/>
          <p:cNvSpPr txBox="1"/>
          <p:nvPr/>
        </p:nvSpPr>
        <p:spPr>
          <a:xfrm>
            <a:off x="517342" y="592666"/>
            <a:ext cx="1197011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REVIVAL CAME BECAUSE GOD’S WORD WAS READ,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HEARD, RESPONDED TO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AND OBEYED</a:t>
            </a:r>
          </a:p>
        </p:txBody>
      </p:sp>
      <p:pic>
        <p:nvPicPr>
          <p:cNvPr id="127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ben-white-1MHU3zpTvro-unsplash.jpg" descr="ben-white-1MHU3zpTvro-unsplash.jpg"/>
          <p:cNvPicPr>
            <a:picLocks noChangeAspect="1"/>
          </p:cNvPicPr>
          <p:nvPr/>
        </p:nvPicPr>
        <p:blipFill>
          <a:blip r:embed="rId2">
            <a:alphaModFix amt="89633"/>
            <a:extLst/>
          </a:blip>
          <a:stretch>
            <a:fillRect/>
          </a:stretch>
        </p:blipFill>
        <p:spPr>
          <a:xfrm>
            <a:off x="-855517" y="-35001"/>
            <a:ext cx="14715834" cy="982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1. TO SEE REVIVAL,…"/>
          <p:cNvSpPr txBox="1"/>
          <p:nvPr/>
        </p:nvSpPr>
        <p:spPr>
          <a:xfrm>
            <a:off x="517342" y="825499"/>
            <a:ext cx="1197011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1. TO SEE REVIVAL,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GOD’S PEOPLE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MUST </a:t>
            </a:r>
            <a:r>
              <a:rPr u="sng"/>
              <a:t>READ</a:t>
            </a:r>
            <a:r>
              <a:t>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HIS WORD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lte-wingen-PDX_a_82obo-unsplash.jpg" descr="malte-wingen-PDX_a_82ob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686" y="-58495"/>
            <a:ext cx="14805886" cy="987059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2. TO SEE REVIVAL,…"/>
          <p:cNvSpPr txBox="1"/>
          <p:nvPr/>
        </p:nvSpPr>
        <p:spPr>
          <a:xfrm>
            <a:off x="398809" y="817033"/>
            <a:ext cx="1197011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2. TO SEE REVIVAL,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GOD’S PEOPLE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MUST </a:t>
            </a:r>
            <a:r>
              <a:rPr u="sng"/>
              <a:t>HEAR</a:t>
            </a:r>
            <a:r>
              <a:t>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HIS WORD</a:t>
            </a:r>
          </a:p>
        </p:txBody>
      </p:sp>
      <p:pic>
        <p:nvPicPr>
          <p:cNvPr id="135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aron-burden-Hzi7U2SZ2GE-unsplash.jpg" descr="aaron-burden-Hzi7U2SZ2GE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" y="0"/>
            <a:ext cx="129897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3. TO SEE REVIVAL,…"/>
          <p:cNvSpPr txBox="1"/>
          <p:nvPr/>
        </p:nvSpPr>
        <p:spPr>
          <a:xfrm>
            <a:off x="517342" y="829733"/>
            <a:ext cx="1197011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3. TO SEE REVIVAL,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GOD’S PEOPLE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MUST </a:t>
            </a:r>
            <a:r>
              <a:rPr u="sng"/>
              <a:t>STUDY</a:t>
            </a:r>
            <a:r>
              <a:t>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HIS WORD</a:t>
            </a:r>
          </a:p>
        </p:txBody>
      </p:sp>
      <p:pic>
        <p:nvPicPr>
          <p:cNvPr id="139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ichael-shannon-jtIC7TrOO_I-unsplash.jpg" descr="michael-shannon-jtIC7TrOO_I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390" y="-1442162"/>
            <a:ext cx="13091580" cy="1636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IF WE WANT TO SEE…"/>
          <p:cNvSpPr txBox="1"/>
          <p:nvPr/>
        </p:nvSpPr>
        <p:spPr>
          <a:xfrm>
            <a:off x="517342" y="833966"/>
            <a:ext cx="1197011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IF WE WANT TO SEE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t>REVIVAL, WE MUST </a:t>
            </a:r>
          </a:p>
          <a:p>
            <a: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pPr>
            <a:r>
              <a:rPr u="sng"/>
              <a:t>RESPOND</a:t>
            </a:r>
            <a:r>
              <a:t> AND </a:t>
            </a:r>
            <a:r>
              <a:rPr u="sng"/>
              <a:t>OBEY</a:t>
            </a:r>
          </a:p>
        </p:txBody>
      </p:sp>
      <p:pic>
        <p:nvPicPr>
          <p:cNvPr id="143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ichael-shannon-jtIC7TrOO_I-unsplash.jpg" descr="michael-shannon-jtIC7TrOO_I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390" y="-1442162"/>
            <a:ext cx="13091580" cy="1636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ILL YOU RESPOND?"/>
          <p:cNvSpPr txBox="1"/>
          <p:nvPr/>
        </p:nvSpPr>
        <p:spPr>
          <a:xfrm>
            <a:off x="517342" y="1519766"/>
            <a:ext cx="1197011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400"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lvl1pPr>
          </a:lstStyle>
          <a:p>
            <a:pPr/>
            <a:r>
              <a:t>WILL YOU RESPOND?</a:t>
            </a:r>
          </a:p>
        </p:txBody>
      </p:sp>
      <p:pic>
        <p:nvPicPr>
          <p:cNvPr id="147" name="entry-2.cgi.png" descr="entry-2.cg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5608" y="8027594"/>
            <a:ext cx="2246898" cy="152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pentance    joy    good deeds    obedience    worship"/>
          <p:cNvSpPr txBox="1"/>
          <p:nvPr/>
        </p:nvSpPr>
        <p:spPr>
          <a:xfrm>
            <a:off x="955492" y="3054349"/>
            <a:ext cx="119701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HelveticaNeue-BlackExt"/>
                <a:ea typeface="HelveticaNeue-BlackExt"/>
                <a:cs typeface="HelveticaNeue-BlackExt"/>
                <a:sym typeface="HelveticaNeue-BlackExt"/>
              </a:defRPr>
            </a:lvl1pPr>
          </a:lstStyle>
          <a:p>
            <a:pPr/>
            <a:r>
              <a:t>repentance    joy    good deeds    obedience    worship</a:t>
            </a:r>
          </a:p>
        </p:txBody>
      </p:sp>
      <p:sp>
        <p:nvSpPr>
          <p:cNvPr id="149" name="Circle"/>
          <p:cNvSpPr/>
          <p:nvPr/>
        </p:nvSpPr>
        <p:spPr>
          <a:xfrm>
            <a:off x="3604683" y="3255416"/>
            <a:ext cx="161124" cy="16019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Circle"/>
          <p:cNvSpPr/>
          <p:nvPr/>
        </p:nvSpPr>
        <p:spPr>
          <a:xfrm>
            <a:off x="4706408" y="3255416"/>
            <a:ext cx="161124" cy="16019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Circle"/>
          <p:cNvSpPr/>
          <p:nvPr/>
        </p:nvSpPr>
        <p:spPr>
          <a:xfrm>
            <a:off x="7713133" y="3255416"/>
            <a:ext cx="161124" cy="16019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Circle"/>
          <p:cNvSpPr/>
          <p:nvPr/>
        </p:nvSpPr>
        <p:spPr>
          <a:xfrm>
            <a:off x="10434108" y="3255416"/>
            <a:ext cx="161124" cy="16019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